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9" r:id="rId33"/>
    <p:sldId id="290" r:id="rId34"/>
    <p:sldId id="291" r:id="rId35"/>
    <p:sldId id="292" r:id="rId36"/>
    <p:sldId id="293" r:id="rId37"/>
    <p:sldId id="296" r:id="rId38"/>
    <p:sldId id="294" r:id="rId39"/>
    <p:sldId id="298" r:id="rId4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0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659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108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0469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0308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9735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869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338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4217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4747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717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722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AA3B6-B056-4E5D-BCBA-1FB8501C69A6}" type="datetimeFigureOut">
              <a:rPr lang="lt-LT" smtClean="0"/>
              <a:t>2021-02-12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54001-2907-45E6-9CED-64BA6F4F6E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264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500" advTm="0"/>
    </mc:Choice>
    <mc:Fallback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422787" y="314632"/>
            <a:ext cx="11267768" cy="1524000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Kūrybinių darbų „Kuriu Lietuvai“</a:t>
            </a:r>
            <a:br>
              <a:rPr lang="lt-LT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paroda</a:t>
            </a:r>
            <a:endParaRPr lang="lt-LT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-147484" y="5887065"/>
            <a:ext cx="4562168" cy="970935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Kauno lopšelis-darželis „Malūnėlis“</a:t>
            </a:r>
          </a:p>
          <a:p>
            <a:r>
              <a:rPr lang="lt-LT" dirty="0" smtClean="0"/>
              <a:t>Kauno lopšelis-darželis „</a:t>
            </a:r>
            <a:r>
              <a:rPr lang="lt-LT" dirty="0" err="1" smtClean="0"/>
              <a:t>Kūlverstukas</a:t>
            </a:r>
            <a:r>
              <a:rPr lang="lt-LT" dirty="0" smtClean="0"/>
              <a:t>“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12882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5742" y="1199535"/>
            <a:ext cx="10518058" cy="41393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Tiktai mūsų meilėj – tu didžiulė,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Mūsų delnuose – tu nesudeginama,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Mūsų elgesy – brangiausia pasaka,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Mūsų akyse – tu saulės kraštas.</a:t>
            </a:r>
          </a:p>
          <a:p>
            <a:pPr marL="0" indent="0" algn="r">
              <a:buNone/>
            </a:pPr>
            <a:endParaRPr lang="lt-LT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lt-L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lt-L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J.Degutytė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98694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4000">
        <p14:reveal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39618"/>
            <a:ext cx="3893574" cy="818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Atėnė Genytė</a:t>
            </a: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/>
              <a:t>“</a:t>
            </a:r>
            <a:endParaRPr lang="lt-LT" sz="1700" dirty="0"/>
          </a:p>
        </p:txBody>
      </p:sp>
    </p:spTree>
    <p:extLst>
      <p:ext uri="{BB962C8B-B14F-4D97-AF65-F5344CB8AC3E}">
        <p14:creationId xmlns:p14="http://schemas.microsoft.com/office/powerpoint/2010/main" val="2872396187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1283" y="6157605"/>
            <a:ext cx="4500716" cy="7003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Augustas </a:t>
            </a:r>
            <a:r>
              <a:rPr lang="lt-LT" sz="2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Kazernavičius</a:t>
            </a:r>
            <a:endParaRPr lang="lt-LT" sz="2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27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1052" y="6007509"/>
            <a:ext cx="3645309" cy="779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Austėja Šimkutė</a:t>
            </a: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66354"/>
      </p:ext>
    </p:extLst>
  </p:cSld>
  <p:clrMapOvr>
    <a:masterClrMapping/>
  </p:clrMapOvr>
  <p:transition spd="med" advClick="0" advTm="3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0948" y="6167437"/>
            <a:ext cx="3773129" cy="690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Barbora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Firsuninaitė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29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0613" y="6128108"/>
            <a:ext cx="4176252" cy="7298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Danas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Švagždys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0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3000">
        <p14:honeycomb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8658" y="6206766"/>
            <a:ext cx="10515600" cy="6512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Denas</a:t>
            </a:r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Paninas</a:t>
            </a:r>
            <a:endParaRPr lang="lt-L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46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checker/>
      </p:transition>
    </mc:Choice>
    <mc:Fallback>
      <p:transition spd="slow" advClick="0" advTm="3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137941"/>
            <a:ext cx="3588774" cy="7200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Domantas Vasiliauskas</a:t>
            </a: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8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00289"/>
            <a:ext cx="3864077" cy="857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Eglė Gudauskaitė</a:t>
            </a: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36411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20214" y="5997676"/>
            <a:ext cx="3576484" cy="860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Emilija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Boicovaitė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36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187102"/>
            <a:ext cx="3871451" cy="6708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Gediminas         Bauža</a:t>
            </a: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664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prestig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21890" y="6064198"/>
            <a:ext cx="3615813" cy="793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Gytė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Garnytė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3735" y="6100916"/>
            <a:ext cx="4087761" cy="757084"/>
          </a:xfrm>
        </p:spPr>
        <p:txBody>
          <a:bodyPr/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Gytė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Garnytė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4141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:dissolve/>
      </p:transition>
    </mc:Choice>
    <mc:Fallback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64" y="26723"/>
            <a:ext cx="5122609" cy="6831277"/>
          </a:xfrm>
        </p:spPr>
      </p:pic>
      <p:sp>
        <p:nvSpPr>
          <p:cNvPr id="5" name="TextBox 4"/>
          <p:cNvSpPr txBox="1"/>
          <p:nvPr/>
        </p:nvSpPr>
        <p:spPr>
          <a:xfrm>
            <a:off x="3647764" y="6165503"/>
            <a:ext cx="39230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Goda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Varnagirytė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99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7316" y="6167437"/>
            <a:ext cx="3932903" cy="690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Gratas </a:t>
            </a:r>
            <a:r>
              <a:rPr lang="lt-LT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Krygeris</a:t>
            </a:r>
            <a:endParaRPr lang="lt-LT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02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97426" y="6076335"/>
            <a:ext cx="3861619" cy="781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Gustė</a:t>
            </a: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Benetytė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845" y="0"/>
            <a:ext cx="5143499" cy="6858000"/>
          </a:xfrm>
        </p:spPr>
      </p:pic>
      <p:sp>
        <p:nvSpPr>
          <p:cNvPr id="6" name="TextBox 5"/>
          <p:cNvSpPr txBox="1"/>
          <p:nvPr/>
        </p:nvSpPr>
        <p:spPr>
          <a:xfrm>
            <a:off x="3579845" y="6211669"/>
            <a:ext cx="4060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Ieva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Prascieniūtė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8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66502"/>
            <a:ext cx="3549445" cy="791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Jokūbas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Jurkšaitis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5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flip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80" y="0"/>
            <a:ext cx="9596284" cy="6788816"/>
          </a:xfrm>
        </p:spPr>
      </p:pic>
      <p:sp>
        <p:nvSpPr>
          <p:cNvPr id="5" name="TextBox 4"/>
          <p:cNvSpPr txBox="1"/>
          <p:nvPr/>
        </p:nvSpPr>
        <p:spPr>
          <a:xfrm>
            <a:off x="0" y="6142485"/>
            <a:ext cx="4463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Justas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Barštys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2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46" y="0"/>
            <a:ext cx="4347455" cy="6853131"/>
          </a:xfrm>
        </p:spPr>
      </p:pic>
      <p:sp>
        <p:nvSpPr>
          <p:cNvPr id="5" name="TextBox 4"/>
          <p:cNvSpPr txBox="1"/>
          <p:nvPr/>
        </p:nvSpPr>
        <p:spPr>
          <a:xfrm>
            <a:off x="3854246" y="6206800"/>
            <a:ext cx="4149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Kamilė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Vaičytė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0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shred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67148" y="6206766"/>
            <a:ext cx="2930013" cy="572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Lukas Anužis</a:t>
            </a: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921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prestig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5958347"/>
            <a:ext cx="10515600" cy="828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Matas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Masteika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2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:dissolve/>
      </p:transition>
    </mc:Choice>
    <mc:Fallback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98611"/>
            <a:ext cx="3932903" cy="759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Matėjas</a:t>
            </a: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Mamėnas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5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02226" y="6076335"/>
            <a:ext cx="3684639" cy="781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Miglė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Kazakevičiūtė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9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23" y="0"/>
            <a:ext cx="5028553" cy="6857118"/>
          </a:xfrm>
        </p:spPr>
      </p:pic>
      <p:sp>
        <p:nvSpPr>
          <p:cNvPr id="5" name="TextBox 4"/>
          <p:cNvSpPr txBox="1"/>
          <p:nvPr/>
        </p:nvSpPr>
        <p:spPr>
          <a:xfrm>
            <a:off x="3493233" y="6149232"/>
            <a:ext cx="412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Milda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Praškevičiūtė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7258" y="5535561"/>
            <a:ext cx="4028768" cy="7298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Milita</a:t>
            </a: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Valaitytė</a:t>
            </a: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07802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45" y="-6348"/>
            <a:ext cx="4856129" cy="6864348"/>
          </a:xfrm>
        </p:spPr>
      </p:pic>
      <p:sp>
        <p:nvSpPr>
          <p:cNvPr id="5" name="TextBox 4"/>
          <p:cNvSpPr txBox="1"/>
          <p:nvPr/>
        </p:nvSpPr>
        <p:spPr>
          <a:xfrm>
            <a:off x="4149212" y="6165503"/>
            <a:ext cx="396240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Paulius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Valantinas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179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3000">
        <p14:honeycomb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652" y="6086168"/>
            <a:ext cx="5751871" cy="771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Rugilė</a:t>
            </a:r>
            <a:r>
              <a:rPr lang="lt-LT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lt-LT" sz="2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ajenčkauskaitė</a:t>
            </a:r>
            <a:endParaRPr lang="lt-LT" sz="2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33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checker/>
      </p:transition>
    </mc:Choice>
    <mc:Fallback>
      <p:transition spd="slow" advClick="0" advTm="3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49709" y="6037006"/>
            <a:ext cx="4156588" cy="820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Saulė </a:t>
            </a:r>
            <a:r>
              <a:rPr lang="lt-LT" sz="2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Kunigauskaitė</a:t>
            </a:r>
            <a:endParaRPr lang="lt-LT" sz="22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0613" y="5997677"/>
            <a:ext cx="4068097" cy="779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Simonas Dimša</a:t>
            </a: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5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01680" y="-1222472"/>
            <a:ext cx="6837322" cy="9323622"/>
          </a:xfrm>
          <a:blipFill>
            <a:blip r:embed="rId3"/>
            <a:tile tx="0" ty="0" sx="100000" sy="100000" flip="none" algn="tl"/>
          </a:blipFill>
        </p:spPr>
      </p:pic>
      <p:sp>
        <p:nvSpPr>
          <p:cNvPr id="7" name="TextBox 6"/>
          <p:cNvSpPr txBox="1"/>
          <p:nvPr/>
        </p:nvSpPr>
        <p:spPr>
          <a:xfrm>
            <a:off x="1258529" y="6211669"/>
            <a:ext cx="4817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Grupės „Smalsučiai“ vaikai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8084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91613" y="6059282"/>
            <a:ext cx="3923071" cy="798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Tauras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Puskunigis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05300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13" y="18024"/>
            <a:ext cx="4809357" cy="6839976"/>
          </a:xfrm>
        </p:spPr>
      </p:pic>
      <p:sp>
        <p:nvSpPr>
          <p:cNvPr id="5" name="TextBox 4"/>
          <p:cNvSpPr txBox="1"/>
          <p:nvPr/>
        </p:nvSpPr>
        <p:spPr>
          <a:xfrm>
            <a:off x="3755922" y="6164826"/>
            <a:ext cx="50537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Tauras </a:t>
            </a:r>
            <a:r>
              <a:rPr lang="lt-LT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Puskunigis</a:t>
            </a:r>
            <a:endParaRPr lang="lt-LT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3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3000">
        <p14:glitter pattern="hexago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86168"/>
            <a:ext cx="3883742" cy="771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Tauras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Veliulis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</a:t>
            </a:r>
            <a:r>
              <a:rPr lang="lt-LT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86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196934"/>
            <a:ext cx="3628103" cy="6610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Urtė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Bandzevičiūtė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3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165503"/>
            <a:ext cx="425736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Aronas</a:t>
            </a:r>
            <a:r>
              <a:rPr kumimoji="0" lang="lt-LT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Kamarauskas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Kauno lopšelis-darželis „</a:t>
            </a:r>
            <a:r>
              <a:rPr kumimoji="0" lang="lt-LT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Kūlverstukas</a:t>
            </a:r>
            <a:r>
              <a:rPr kumimoji="0" lang="lt-LT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82719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flip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1284" y="6154994"/>
            <a:ext cx="3487993" cy="631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Viltė </a:t>
            </a:r>
            <a:r>
              <a:rPr lang="lt-LT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Girdžiūnaitė</a:t>
            </a:r>
            <a:endParaRPr lang="lt-LT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lt-L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lopšelis-darželis „Malūnėlis“</a:t>
            </a:r>
            <a:endParaRPr lang="lt-L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713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12058" y="707922"/>
            <a:ext cx="10515600" cy="972933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Su gimtadieniu, Lietuva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7316" y="1990802"/>
            <a:ext cx="7079226" cy="301381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lopšelio-darželio „Malūnėlis“ </a:t>
            </a:r>
          </a:p>
          <a:p>
            <a:pPr marL="0" indent="0" algn="ctr">
              <a:buNone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prie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šmokyklinio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ugdymo grupių „Ežiukai“ ir „Saulutės“ </a:t>
            </a:r>
          </a:p>
          <a:p>
            <a:pPr marL="0" indent="0" algn="ctr">
              <a:buNone/>
            </a:pP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vaikai, mokytojos</a:t>
            </a:r>
          </a:p>
          <a:p>
            <a:pPr marL="0" indent="0" algn="ctr">
              <a:buNone/>
            </a:pPr>
            <a:endParaRPr lang="lt-L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Kauno lopšelio-darželio „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Kūlverstukas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prie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šmokyklinio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ugdymo grupių „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Kodėlčiukai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“ ir „Smalsučiai“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vaikai, tėvai ir mokytojos</a:t>
            </a:r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2021 m. vasario 15 d.</a:t>
            </a:r>
          </a:p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0651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4000">
        <p14:reveal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347</Words>
  <Application>Microsoft Office PowerPoint</Application>
  <PresentationFormat>Plačiaekranė</PresentationFormat>
  <Paragraphs>91</Paragraphs>
  <Slides>39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„Office“ tema</vt:lpstr>
      <vt:lpstr>Kūrybinių darbų „Kuriu Lietuvai“ paroda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Su gimtadieniu, Lietuva!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Dell</dc:creator>
  <cp:lastModifiedBy>Dell</cp:lastModifiedBy>
  <cp:revision>26</cp:revision>
  <dcterms:created xsi:type="dcterms:W3CDTF">2021-02-12T09:03:08Z</dcterms:created>
  <dcterms:modified xsi:type="dcterms:W3CDTF">2021-02-12T12:05:31Z</dcterms:modified>
</cp:coreProperties>
</file>